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6"/>
  </p:handoutMasterIdLst>
  <p:sldIdLst>
    <p:sldId id="256" r:id="rId2"/>
    <p:sldId id="258" r:id="rId3"/>
    <p:sldId id="257" r:id="rId4"/>
    <p:sldId id="259" r:id="rId5"/>
    <p:sldId id="277" r:id="rId6"/>
    <p:sldId id="268" r:id="rId7"/>
    <p:sldId id="262" r:id="rId8"/>
    <p:sldId id="261" r:id="rId9"/>
    <p:sldId id="266" r:id="rId10"/>
    <p:sldId id="265" r:id="rId11"/>
    <p:sldId id="267" r:id="rId12"/>
    <p:sldId id="263" r:id="rId13"/>
    <p:sldId id="269" r:id="rId14"/>
    <p:sldId id="273" r:id="rId15"/>
    <p:sldId id="264" r:id="rId16"/>
    <p:sldId id="270" r:id="rId17"/>
    <p:sldId id="275" r:id="rId18"/>
    <p:sldId id="274" r:id="rId19"/>
    <p:sldId id="278" r:id="rId20"/>
    <p:sldId id="271" r:id="rId21"/>
    <p:sldId id="272" r:id="rId22"/>
    <p:sldId id="276" r:id="rId23"/>
    <p:sldId id="282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Сенсорная кнопка</a:t>
            </a:r>
          </a:p>
          <a:p>
            <a:pPr lvl="1"/>
            <a:r>
              <a:rPr lang="ru-RU" dirty="0"/>
              <a:t>Простая в использовании, надёжная и точная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35B3-2FE2-4C01-9E9E-016AE64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Моделирование корпуса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624B-1C89-46A6-8827-613BFAD57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66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188311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9A16-FF5A-4E2A-973C-F734884B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3д печать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69ED-23FE-4903-AC04-A13A585F7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17930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«нарезанные» модели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не требует подогрева печатающей поверхности, хорошо липнет к ней,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141A0-978D-4E04-8C49-F59DE7AC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286A9-1671-4BD2-A417-832EEA699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64964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0C2D6-2AE8-4B28-AE2D-266345BAD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Программирование микроконтроллера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A967D-8231-4A6A-BDB3-225A74CEF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19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  <a:endParaRPr lang="en-US" dirty="0"/>
          </a:p>
          <a:p>
            <a:r>
              <a:rPr lang="ru-RU" dirty="0"/>
              <a:t>Режим энергосбережения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 копилки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090E-0629-404D-9C91-363F25A9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DB7BD-C3BA-4E38-B00D-07DE260E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55583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441708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В ходе этого проекта мне удалось создать устройство, способное считать сумму погруженных в него монет, которое удовлетворяет большинству поставленных требований, а также обладает набором необходимых функций</a:t>
            </a:r>
            <a:endParaRPr lang="en-US" dirty="0"/>
          </a:p>
          <a:p>
            <a:r>
              <a:rPr lang="ru-RU" dirty="0"/>
              <a:t>Также во время создания проекта я освоил программирование платы </a:t>
            </a:r>
            <a:r>
              <a:rPr lang="en-US" dirty="0"/>
              <a:t>Arduino</a:t>
            </a:r>
            <a:r>
              <a:rPr lang="ru-RU" dirty="0"/>
              <a:t>, познакомился с методами работы с дисплеем, сенсорной кнопкой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считающей монеты за меньшую сумму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находящихся. 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создания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ru-RU" dirty="0"/>
              <a:t>Сборка радиосхемы</a:t>
            </a:r>
          </a:p>
          <a:p>
            <a:r>
              <a:rPr lang="ru-RU" dirty="0"/>
              <a:t>3д моделирование корпуса</a:t>
            </a:r>
          </a:p>
          <a:p>
            <a:r>
              <a:rPr lang="ru-RU" dirty="0"/>
              <a:t>3д печать корпуса</a:t>
            </a:r>
          </a:p>
          <a:p>
            <a:r>
              <a:rPr lang="ru-RU" dirty="0"/>
              <a:t>Сборка устройства</a:t>
            </a:r>
          </a:p>
          <a:p>
            <a:r>
              <a:rPr lang="ru-RU" dirty="0"/>
              <a:t>Программирование микроконтроллера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FE19-573E-40BA-AB42-1580BC2F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Сборка радиосхемы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BE67C-0DBA-4B0D-9397-19AD9CAEB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96882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5162</TotalTime>
  <Words>560</Words>
  <Application>Microsoft Office PowerPoint</Application>
  <PresentationFormat>Widescreen</PresentationFormat>
  <Paragraphs>72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История проекта</vt:lpstr>
      <vt:lpstr>Зарождение идеи</vt:lpstr>
      <vt:lpstr>Анализ рынка</vt:lpstr>
      <vt:lpstr>Цель проекта</vt:lpstr>
      <vt:lpstr>Принцип работы</vt:lpstr>
      <vt:lpstr>Этапы создания проекта</vt:lpstr>
      <vt:lpstr>Сборка радиосхемы</vt:lpstr>
      <vt:lpstr>Требования к компонентам</vt:lpstr>
      <vt:lpstr>Подбор компонентов</vt:lpstr>
      <vt:lpstr>Подбор компонентов</vt:lpstr>
      <vt:lpstr>Моделирование корпуса</vt:lpstr>
      <vt:lpstr>Требования к модели</vt:lpstr>
      <vt:lpstr>Модель</vt:lpstr>
      <vt:lpstr>3д печать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Программирование микроконтроллера</vt:lpstr>
      <vt:lpstr>Требования к программе</vt:lpstr>
      <vt:lpstr>Функции программы</vt:lpstr>
      <vt:lpstr>Итоги проекта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30</cp:revision>
  <dcterms:created xsi:type="dcterms:W3CDTF">2021-02-09T16:03:38Z</dcterms:created>
  <dcterms:modified xsi:type="dcterms:W3CDTF">2021-02-15T19:34:28Z</dcterms:modified>
</cp:coreProperties>
</file>

<file path=docProps/thumbnail.jpeg>
</file>